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97" autoAdjust="0"/>
    <p:restoredTop sz="90929"/>
  </p:normalViewPr>
  <p:slideViewPr>
    <p:cSldViewPr>
      <p:cViewPr varScale="1">
        <p:scale>
          <a:sx n="70" d="100"/>
          <a:sy n="70" d="100"/>
        </p:scale>
        <p:origin x="68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EDDF10-BFCE-4AD9-A58C-CE9C459C2E9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8515A7A-A2B4-485F-8F7C-3F61CF9D5B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9369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D69463C-F5F9-4042-9761-71475F6C6EF3}" type="slidenum">
              <a:rPr lang="zh-CN" altLang="en-US" sz="1200" smtClean="0"/>
              <a:pPr eaLnBrk="1" hangingPunct="1"/>
              <a:t>1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410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7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7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606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救主，我們因祢話，現在聚集要來靜聽；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Blessed Jesus, at Thy word we are gathered all to hear Thee,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但願心都受溶化，要來敬畏並受引領；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Let our heart and soul be stirred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Now to seek and love and fear Thee;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因祢教訓聖潔無比，吸引我們完全愛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By Thy teaching sweet and holy,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Drawn from earth to love Thee solely.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286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H692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我們因祢話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BLESSED JESUS, AT THY WORD </a:t>
            </a:r>
            <a:r>
              <a:rPr lang="en-US" altLang="zh-CN" sz="2400" dirty="0">
                <a:effectLst/>
                <a:ea typeface="MingLiU" pitchFamily="49" charset="-120"/>
                <a:cs typeface="Arial" charset="0"/>
              </a:rPr>
              <a:t>(1/3)</a:t>
            </a:r>
            <a:r>
              <a:rPr lang="en-US" altLang="zh-CN" sz="2400" dirty="0">
                <a:ea typeface="MingLiU" pitchFamily="49" charset="-120"/>
                <a:cs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0" y="2284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我們知識和感覺，難免黑暗深重遮蔽；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All our knowledge, sense, and sight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Lie in deepest darkness shrouded,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除非聖靈的光教，藉著真理深入啟迪；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Till Thy Spirit breaks our night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the beams of truth unclouded.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只有祢能帶我歸神，祢須作工在於我身。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Thou alone to God canst win us;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Thou must work all good within 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451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692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我主，求祢賜自己，從神出來光中之光；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Glorious Lord, Thyself impart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Light of light, from God proceeding.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開通我耳並我意，以祢聖靈助我盼望；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Open Thou our ears and heart.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Help us by Thy Spirit's pleading,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請聽祢的子民呼求，請聽，並請祝福不休。</a:t>
            </a:r>
            <a:endParaRPr lang="zh-CN" altLang="en-US" sz="2800" dirty="0"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Hear the cry Thy people raises.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Hear, and bless our </a:t>
            </a:r>
            <a:r>
              <a:rPr lang="en-US" altLang="zh-CN" sz="2800" dirty="0" err="1">
                <a:ea typeface="宋体" pitchFamily="2" charset="-122"/>
              </a:rPr>
              <a:t>pray’rs</a:t>
            </a:r>
            <a:r>
              <a:rPr lang="en-US" altLang="zh-CN" sz="2800" dirty="0">
                <a:ea typeface="宋体" pitchFamily="2" charset="-122"/>
              </a:rPr>
              <a:t> and praises.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74</TotalTime>
  <Words>299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H692  救主，我們因祢話  BLESSED JESUS, AT THY WORD (1/3)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692 救主，我們因祢話 BLESSED JESUS, AT THY WORD</dc:title>
  <dc:subject>Hymnary 聖徒詩歌</dc:subject>
  <dc:creator>Tobias Clausnitzer</dc:creator>
  <cp:lastModifiedBy>Timothy Liang</cp:lastModifiedBy>
  <cp:revision>21</cp:revision>
  <dcterms:created xsi:type="dcterms:W3CDTF">2001-01-30T21:28:23Z</dcterms:created>
  <dcterms:modified xsi:type="dcterms:W3CDTF">2017-08-06T15:50:24Z</dcterms:modified>
</cp:coreProperties>
</file>